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Fira Sans Black"/>
      <p:bold r:id="rId9"/>
      <p:boldItalic r:id="rId10"/>
    </p:embeddedFont>
    <p:embeddedFont>
      <p:font typeface="Fira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regular.fntdata"/><Relationship Id="rId10" Type="http://schemas.openxmlformats.org/officeDocument/2006/relationships/font" Target="fonts/FiraSansBlack-boldItalic.fntdata"/><Relationship Id="rId13" Type="http://schemas.openxmlformats.org/officeDocument/2006/relationships/font" Target="fonts/FiraSans-italic.fntdata"/><Relationship Id="rId12" Type="http://schemas.openxmlformats.org/officeDocument/2006/relationships/font" Target="fonts/Fira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Black-bold.fntdata"/><Relationship Id="rId14" Type="http://schemas.openxmlformats.org/officeDocument/2006/relationships/font" Target="fonts/Fira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9f62e91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9f62e91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9f62e91f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9f62e91f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9f62e91f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9f62e91f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00" y="1656025"/>
            <a:ext cx="3422701" cy="20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689675"/>
            <a:ext cx="3571051" cy="21362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3800" y="797700"/>
            <a:ext cx="615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RESILIENCIA Y PERSEVERANCIA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4373" y="149075"/>
            <a:ext cx="1005047" cy="124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6150" y="425650"/>
            <a:ext cx="1724010" cy="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77050" y="1656013"/>
            <a:ext cx="33120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s" sz="13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La </a:t>
            </a:r>
            <a:r>
              <a:rPr b="1" lang="es" sz="13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resiliencia</a:t>
            </a:r>
            <a:r>
              <a:rPr lang="es" sz="13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es la capacidad de adaptarse y recuperarse de situaciones difíciles o estresantes. Por ejemplo, si alguien pierde un amigo, o vive una situación difícil en su vida, la resiliencia le permite recuperarse y seguir adelante.</a:t>
            </a:r>
            <a:endParaRPr sz="13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760175" y="1613475"/>
            <a:ext cx="3422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 </a:t>
            </a:r>
            <a:r>
              <a:rPr b="1"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perseverancia</a:t>
            </a: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es la capacidad de seguir adelante y no darse por vencido en situaciones difíciles. Por ejemplo, si alguien está luchando por alcanzar una meta, la perseverancia le permite seguir trabajando duro y superando los obstáculos a pesar de los desafíos.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6848" y="3364320"/>
            <a:ext cx="1577526" cy="26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9700" y="3364317"/>
            <a:ext cx="1724001" cy="246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825025" y="3506000"/>
            <a:ext cx="5931600" cy="10962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25" y="596250"/>
            <a:ext cx="438249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07175" y="941375"/>
            <a:ext cx="4503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Piensa…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¿Has atravesado alguna situación difícil en el pasado?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¿Cómo lograste superar o salir adelante de esa situación?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Fira Sans"/>
              <a:buChar char="●"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¿Cómo te sentías durante ese episodio de tu vida y cómo te sentiste al poder superarlo?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 importante reconocer el impacto que tiene una mentalidad positiva y una actitud que nos ayude a enfocarnos en encontrar soluciones a los problemas. 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5075" y="251700"/>
            <a:ext cx="3572701" cy="417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3531550" y="3087025"/>
            <a:ext cx="5931600" cy="824400"/>
          </a:xfrm>
          <a:prstGeom prst="rect">
            <a:avLst/>
          </a:prstGeom>
          <a:solidFill>
            <a:srgbClr val="F6AA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25" y="596250"/>
            <a:ext cx="438249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531550" y="787525"/>
            <a:ext cx="51066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Ahora piensa …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¿Existe algo en tu vida que quisieras establecer como meta? ¿Hay algo que quieras lograr actualmente? ¿Sabes cómo vas a lograrlo? ¿Qué pasaría si encuentras obstáculos en tu camino?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Cuando tenemos una meta clara o un objetivo en la vida es importante que seamos persistentes y no nos demos por vencidos, incluso cuando las cosas se ponen difíciles.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Recuerda que no estás solo(a) y que puedes pedir ayuda cuando sea necesario. Piensa cuáles son tus círculos de confianza o las personas que te acompañan en este proceso y a las que les puedes pedir ayuda.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09333">
            <a:off x="-635370" y="1944025"/>
            <a:ext cx="3123517" cy="446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